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 showGuides="1">
      <p:cViewPr varScale="1">
        <p:scale>
          <a:sx n="77" d="100"/>
          <a:sy n="77" d="100"/>
        </p:scale>
        <p:origin x="792" y="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1F9B09-73F2-326B-3500-8756D17FA5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FEE533C-BFA9-8F3E-A16F-BAA8DBD2B0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1BD092-A820-ACD0-B6A6-225626FFD7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199B9-8934-4803-96B2-F7253E42838F}" type="datetimeFigureOut">
              <a:rPr lang="en-US" smtClean="0"/>
              <a:t>6/11/2024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D3AE9C-B4B9-894D-8B2F-5A5DE76A6A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9F5783-6979-C476-AA20-7D3A92DF39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3B07DD-C0F4-4F84-9DCC-48B4D59C0E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3811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30B247-3A12-8045-FDF9-7A4F7DECE6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D09A698-7768-3822-C085-A7152CBCFE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36310B-98FB-E87E-44B2-88BDAAE366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199B9-8934-4803-96B2-F7253E42838F}" type="datetimeFigureOut">
              <a:rPr lang="en-US" smtClean="0"/>
              <a:t>6/11/2024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615230-840F-59A8-DA75-A055CE27A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AEAC9C-A1C3-142A-9D43-7DB608295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3B07DD-C0F4-4F84-9DCC-48B4D59C0E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9143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39D91FA-7727-BCE9-A862-25FC1EB1E7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337E392-53A9-7F5E-79BE-A4BB790238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602889-30D4-7CDC-CECF-12036EBC3D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199B9-8934-4803-96B2-F7253E42838F}" type="datetimeFigureOut">
              <a:rPr lang="en-US" smtClean="0"/>
              <a:t>6/11/2024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8146C6-5FCF-8672-3E5B-CBB906AA33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9453F7-8294-9532-15F6-CB86A644B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3B07DD-C0F4-4F84-9DCC-48B4D59C0E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1284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5A86AF-59E0-94E0-E36C-E7995EFFD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BF2C9D-792E-CD74-078B-251A5C2137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E1E00B-CB61-68D1-A003-F078ACC6D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199B9-8934-4803-96B2-F7253E42838F}" type="datetimeFigureOut">
              <a:rPr lang="en-US" smtClean="0"/>
              <a:t>6/11/2024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19A47B-A640-5B1C-44B9-D8FB119554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C49068-2940-639B-814E-9C1EFF61DA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3B07DD-C0F4-4F84-9DCC-48B4D59C0E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811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16BE57-F482-3A47-3EDF-28ADBA04E4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EC10F3-AE9F-C883-8411-2F0869B08B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F93AA0-BE0A-B06B-E909-E3DBFBA468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199B9-8934-4803-96B2-F7253E42838F}" type="datetimeFigureOut">
              <a:rPr lang="en-US" smtClean="0"/>
              <a:t>6/11/2024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86EBC4-C07F-4342-7EB6-14CDC091A7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ADBD45-D836-E0B8-8569-369C476E4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3B07DD-C0F4-4F84-9DCC-48B4D59C0E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5418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7C882-A6B4-C119-D78B-986DAA414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836500-AF2A-E6F6-E1F5-4A7D0019B2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8FC082-C8EF-C8A4-2E80-8EFB42BAE5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00E599-1F5B-20A6-1208-67BC5C5224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199B9-8934-4803-96B2-F7253E42838F}" type="datetimeFigureOut">
              <a:rPr lang="en-US" smtClean="0"/>
              <a:t>6/11/2024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A865B6-6297-CC71-D4CF-903118CBF0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B9B0D9-E92B-E92D-4736-93F1E7F0F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3B07DD-C0F4-4F84-9DCC-48B4D59C0E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4628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EB043-6131-53F6-26AE-15B4239D3B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E4C896-27FB-141B-4F26-1BCE68BCA0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A40E23-9EBD-C9FF-262D-312DCB20A5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9185111-875E-3375-4A02-F98D2E3DB6A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5E59338-3CBC-62EF-5D11-EB3F2FDEA4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B3E701B-4BF6-68F6-E765-6B3FE256BE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199B9-8934-4803-96B2-F7253E42838F}" type="datetimeFigureOut">
              <a:rPr lang="en-US" smtClean="0"/>
              <a:t>6/11/2024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C188DE0-AECC-4228-C79A-C0B8AE775A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07C3E57-49A5-8D26-7324-7C32E5B291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3B07DD-C0F4-4F84-9DCC-48B4D59C0E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7852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262E5B-1C0B-A98B-5775-448F6B111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C76D42-5DA8-6C2D-D917-54FEA0E1E9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199B9-8934-4803-96B2-F7253E42838F}" type="datetimeFigureOut">
              <a:rPr lang="en-US" smtClean="0"/>
              <a:t>6/11/2024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4154073-4A72-1BD5-47DC-BFE813A695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472F78-2386-A934-FC75-CBD09521F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3B07DD-C0F4-4F84-9DCC-48B4D59C0E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5938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4044F86-6C69-2691-0D76-758AE60472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199B9-8934-4803-96B2-F7253E42838F}" type="datetimeFigureOut">
              <a:rPr lang="en-US" smtClean="0"/>
              <a:t>6/11/2024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0CA947D-1FD3-A97E-84B0-77FADBBCBE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DB974E-69DD-1AA7-6506-3FFB574D98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3B07DD-C0F4-4F84-9DCC-48B4D59C0E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7570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DE232C-8FC7-4A50-C066-768EB1D2BE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8E5C7E-DF74-D537-45BB-3049A543D4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DC3A05-8398-B645-C356-A814A200F6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FA2EDF-7A3D-DF42-43AA-3980388478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199B9-8934-4803-96B2-F7253E42838F}" type="datetimeFigureOut">
              <a:rPr lang="en-US" smtClean="0"/>
              <a:t>6/11/2024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BEEF8E-C96A-F49B-5A73-3B1CE374F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38F9CB-2491-4FFD-16C1-106AAB7956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3B07DD-C0F4-4F84-9DCC-48B4D59C0E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76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57E2C-E8DA-FE8F-D09E-A7BD47BF8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98AD18D-1A85-8A66-13B7-13A44DC4099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A00C2E-BC5B-6CD8-8861-47BC4CBE38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7FA4F2-49EA-E54B-CA27-9F6D1A8831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199B9-8934-4803-96B2-F7253E42838F}" type="datetimeFigureOut">
              <a:rPr lang="en-US" smtClean="0"/>
              <a:t>6/11/2024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200C48-2928-009F-8089-BE253149E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2DF5B7-643F-F1F1-488C-CC3D6DCAE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3B07DD-C0F4-4F84-9DCC-48B4D59C0E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0233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3705B26-4341-0533-CBF6-1F6F843019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E425F5-96B3-198B-CD54-9A9370BEBA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8230A4-66CD-1B5C-3518-AB4DB89440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AA199B9-8934-4803-96B2-F7253E42838F}" type="datetimeFigureOut">
              <a:rPr lang="en-US" smtClean="0"/>
              <a:t>6/11/2024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75EDE3-9122-7FF9-9BE6-9B6C996DCA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3D4CF6-DF24-2CC0-12FD-4454C1BD5F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A3B07DD-C0F4-4F84-9DCC-48B4D59C0E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209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6F0CBBB-6A6F-CCC6-D42A-E06F918A2B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7526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3A9AABC-6D3D-7FB1-26D6-B1201C81D8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0372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918ED1A-500B-15E1-D014-15B1207E3C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5839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AD3861A-6D2D-70AD-85FB-55D6374A1E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7031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9765515-F93E-9939-CCB8-09427396F2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4386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9637468-C500-A9D9-06C6-D957DE0845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4323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569D038-7AB8-42DA-BCD8-B0004A998F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7725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1BA7535-F1A4-875F-01FA-2E8A7C7759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0564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75664C2-6F64-684C-D8EE-2F53E02D6F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6976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</TotalTime>
  <Words>0</Words>
  <Application>Microsoft Office PowerPoint</Application>
  <PresentationFormat>Widescreen</PresentationFormat>
  <Paragraphs>0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Mark Sarasua</dc:creator>
  <cp:lastModifiedBy>Mark Sarasua</cp:lastModifiedBy>
  <cp:revision>4</cp:revision>
  <dcterms:created xsi:type="dcterms:W3CDTF">2024-04-30T20:28:18Z</dcterms:created>
  <dcterms:modified xsi:type="dcterms:W3CDTF">2024-06-11T15:49:13Z</dcterms:modified>
</cp:coreProperties>
</file>